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569200" cy="10699750"/>
  <p:notesSz cx="7569200" cy="10699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20"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690" y="3316922"/>
            <a:ext cx="6433820" cy="224694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5380" y="5991860"/>
            <a:ext cx="5298440" cy="26749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460" y="2460942"/>
            <a:ext cx="3292602" cy="706183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8138" y="2460942"/>
            <a:ext cx="3292602" cy="706183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460" y="427990"/>
            <a:ext cx="6812280" cy="17119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460" y="2460942"/>
            <a:ext cx="6812280" cy="706183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3528" y="9950768"/>
            <a:ext cx="2422144" cy="53498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460" y="9950768"/>
            <a:ext cx="1740916" cy="53498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a:xfrm>
            <a:off x="5449824" y="9950768"/>
            <a:ext cx="1740916" cy="53498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52345" y="984860"/>
            <a:ext cx="4267835" cy="752475"/>
          </a:xfrm>
          <a:prstGeom prst="rect">
            <a:avLst/>
          </a:prstGeom>
        </p:spPr>
        <p:txBody>
          <a:bodyPr vert="horz" wrap="square" lIns="0" tIns="12065" rIns="0" bIns="0" rtlCol="0">
            <a:spAutoFit/>
          </a:bodyPr>
          <a:lstStyle/>
          <a:p>
            <a:pPr marL="12700" marR="5080" indent="302895">
              <a:lnSpc>
                <a:spcPct val="113599"/>
              </a:lnSpc>
              <a:spcBef>
                <a:spcPts val="95"/>
              </a:spcBef>
            </a:pPr>
            <a:r>
              <a:rPr sz="1400" b="1" dirty="0">
                <a:latin typeface="Times New Roman"/>
                <a:cs typeface="Times New Roman"/>
              </a:rPr>
              <a:t>LOURDES</a:t>
            </a:r>
            <a:r>
              <a:rPr sz="1400" b="1" spc="-30" dirty="0">
                <a:latin typeface="Times New Roman"/>
                <a:cs typeface="Times New Roman"/>
              </a:rPr>
              <a:t> </a:t>
            </a:r>
            <a:r>
              <a:rPr sz="1400" b="1" dirty="0">
                <a:latin typeface="Times New Roman"/>
                <a:cs typeface="Times New Roman"/>
              </a:rPr>
              <a:t>MATHA</a:t>
            </a:r>
            <a:r>
              <a:rPr sz="1400" b="1" spc="-20" dirty="0">
                <a:latin typeface="Times New Roman"/>
                <a:cs typeface="Times New Roman"/>
              </a:rPr>
              <a:t> </a:t>
            </a:r>
            <a:r>
              <a:rPr sz="1400" b="1" dirty="0">
                <a:latin typeface="Times New Roman"/>
                <a:cs typeface="Times New Roman"/>
              </a:rPr>
              <a:t>COLLEGE</a:t>
            </a:r>
            <a:r>
              <a:rPr sz="1400" b="1" spc="-20" dirty="0">
                <a:latin typeface="Times New Roman"/>
                <a:cs typeface="Times New Roman"/>
              </a:rPr>
              <a:t> </a:t>
            </a:r>
            <a:r>
              <a:rPr sz="1400" b="1" dirty="0">
                <a:latin typeface="Times New Roman"/>
                <a:cs typeface="Times New Roman"/>
              </a:rPr>
              <a:t>OF</a:t>
            </a:r>
            <a:r>
              <a:rPr sz="1400" b="1" spc="-20" dirty="0">
                <a:latin typeface="Times New Roman"/>
                <a:cs typeface="Times New Roman"/>
              </a:rPr>
              <a:t> </a:t>
            </a:r>
            <a:r>
              <a:rPr sz="1400" b="1" spc="-10" dirty="0">
                <a:latin typeface="Times New Roman"/>
                <a:cs typeface="Times New Roman"/>
              </a:rPr>
              <a:t>SCIENCE </a:t>
            </a:r>
            <a:r>
              <a:rPr sz="1400" b="1" dirty="0">
                <a:latin typeface="Times New Roman"/>
                <a:cs typeface="Times New Roman"/>
              </a:rPr>
              <a:t>AND</a:t>
            </a:r>
            <a:r>
              <a:rPr sz="1400" b="1" spc="-55" dirty="0">
                <a:latin typeface="Times New Roman"/>
                <a:cs typeface="Times New Roman"/>
              </a:rPr>
              <a:t> </a:t>
            </a:r>
            <a:r>
              <a:rPr sz="1400" b="1" dirty="0">
                <a:latin typeface="Times New Roman"/>
                <a:cs typeface="Times New Roman"/>
              </a:rPr>
              <a:t>TECHNOLOGY,</a:t>
            </a:r>
            <a:r>
              <a:rPr sz="1400" b="1" spc="-55" dirty="0">
                <a:latin typeface="Times New Roman"/>
                <a:cs typeface="Times New Roman"/>
              </a:rPr>
              <a:t> </a:t>
            </a:r>
            <a:r>
              <a:rPr sz="1400" b="1" dirty="0">
                <a:latin typeface="Times New Roman"/>
                <a:cs typeface="Times New Roman"/>
              </a:rPr>
              <a:t>KUTTICHAL,</a:t>
            </a:r>
            <a:r>
              <a:rPr sz="1400" b="1" spc="-60" dirty="0">
                <a:latin typeface="Times New Roman"/>
                <a:cs typeface="Times New Roman"/>
              </a:rPr>
              <a:t> </a:t>
            </a:r>
            <a:r>
              <a:rPr sz="1400" b="1" spc="-10" dirty="0">
                <a:latin typeface="Times New Roman"/>
                <a:cs typeface="Times New Roman"/>
              </a:rPr>
              <a:t>TRIVANDRUM</a:t>
            </a:r>
            <a:endParaRPr sz="1400">
              <a:latin typeface="Times New Roman"/>
              <a:cs typeface="Times New Roman"/>
            </a:endParaRPr>
          </a:p>
          <a:p>
            <a:pPr marL="1571625">
              <a:lnSpc>
                <a:spcPct val="100000"/>
              </a:lnSpc>
              <a:spcBef>
                <a:spcPts val="229"/>
              </a:spcBef>
            </a:pPr>
            <a:r>
              <a:rPr sz="1400" b="1" dirty="0">
                <a:latin typeface="Times New Roman"/>
                <a:cs typeface="Times New Roman"/>
              </a:rPr>
              <a:t>UNIT</a:t>
            </a:r>
            <a:r>
              <a:rPr sz="1400" b="1" spc="-25" dirty="0">
                <a:latin typeface="Times New Roman"/>
                <a:cs typeface="Times New Roman"/>
              </a:rPr>
              <a:t> </a:t>
            </a:r>
            <a:r>
              <a:rPr sz="1400" b="1" dirty="0">
                <a:latin typeface="Times New Roman"/>
                <a:cs typeface="Times New Roman"/>
              </a:rPr>
              <a:t>NO:</a:t>
            </a:r>
            <a:r>
              <a:rPr sz="1400" b="1" spc="-20" dirty="0">
                <a:latin typeface="Times New Roman"/>
                <a:cs typeface="Times New Roman"/>
              </a:rPr>
              <a:t> </a:t>
            </a:r>
            <a:r>
              <a:rPr sz="1400" b="1" spc="-25" dirty="0">
                <a:latin typeface="Times New Roman"/>
                <a:cs typeface="Times New Roman"/>
              </a:rPr>
              <a:t>343</a:t>
            </a:r>
            <a:endParaRPr sz="1400">
              <a:latin typeface="Times New Roman"/>
              <a:cs typeface="Times New Roman"/>
            </a:endParaRPr>
          </a:p>
        </p:txBody>
      </p:sp>
      <p:graphicFrame>
        <p:nvGraphicFramePr>
          <p:cNvPr id="3" name="object 3"/>
          <p:cNvGraphicFramePr>
            <a:graphicFrameLocks noGrp="1"/>
          </p:cNvGraphicFramePr>
          <p:nvPr>
            <p:extLst>
              <p:ext uri="{D42A27DB-BD31-4B8C-83A1-F6EECF244321}">
                <p14:modId xmlns:p14="http://schemas.microsoft.com/office/powerpoint/2010/main" val="3417131604"/>
              </p:ext>
            </p:extLst>
          </p:nvPr>
        </p:nvGraphicFramePr>
        <p:xfrm>
          <a:off x="740968" y="1920875"/>
          <a:ext cx="6275658" cy="2601646"/>
        </p:xfrm>
        <a:graphic>
          <a:graphicData uri="http://schemas.openxmlformats.org/drawingml/2006/table">
            <a:tbl>
              <a:tblPr firstRow="1" bandRow="1">
                <a:tableStyleId>{2D5ABB26-0587-4C30-8999-92F81FD0307C}</a:tableStyleId>
              </a:tblPr>
              <a:tblGrid>
                <a:gridCol w="1698585">
                  <a:extLst>
                    <a:ext uri="{9D8B030D-6E8A-4147-A177-3AD203B41FA5}">
                      <a16:colId xmlns:a16="http://schemas.microsoft.com/office/drawing/2014/main" val="20000"/>
                    </a:ext>
                  </a:extLst>
                </a:gridCol>
                <a:gridCol w="1518632">
                  <a:extLst>
                    <a:ext uri="{9D8B030D-6E8A-4147-A177-3AD203B41FA5}">
                      <a16:colId xmlns:a16="http://schemas.microsoft.com/office/drawing/2014/main" val="20001"/>
                    </a:ext>
                  </a:extLst>
                </a:gridCol>
                <a:gridCol w="3058441">
                  <a:extLst>
                    <a:ext uri="{9D8B030D-6E8A-4147-A177-3AD203B41FA5}">
                      <a16:colId xmlns:a16="http://schemas.microsoft.com/office/drawing/2014/main" val="20004"/>
                    </a:ext>
                  </a:extLst>
                </a:gridCol>
              </a:tblGrid>
              <a:tr h="196057">
                <a:tc>
                  <a:txBody>
                    <a:bodyPr/>
                    <a:lstStyle/>
                    <a:p>
                      <a:pPr marL="1270" algn="ctr">
                        <a:lnSpc>
                          <a:spcPts val="1285"/>
                        </a:lnSpc>
                      </a:pPr>
                      <a:r>
                        <a:rPr sz="1200" b="1" spc="-20" dirty="0">
                          <a:latin typeface="Times New Roman"/>
                          <a:cs typeface="Times New Roman"/>
                        </a:rPr>
                        <a:t>Date</a:t>
                      </a:r>
                      <a:endParaRPr sz="12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9850">
                        <a:lnSpc>
                          <a:spcPts val="1285"/>
                        </a:lnSpc>
                      </a:pPr>
                      <a:r>
                        <a:rPr lang="en-US" sz="1200" b="1" dirty="0">
                          <a:latin typeface="Times New Roman"/>
                          <a:cs typeface="Times New Roman"/>
                        </a:rPr>
                        <a:t>12/01/2026</a:t>
                      </a:r>
                      <a:endParaRPr sz="12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285"/>
                        </a:lnSpc>
                      </a:pPr>
                      <a:r>
                        <a:rPr sz="1200" b="1" i="0" dirty="0">
                          <a:latin typeface="Times New Roman"/>
                          <a:cs typeface="Times New Roman"/>
                        </a:rPr>
                        <a:t>No</a:t>
                      </a:r>
                      <a:r>
                        <a:rPr sz="1200" b="1" i="0" spc="-35" dirty="0">
                          <a:latin typeface="Times New Roman"/>
                          <a:cs typeface="Times New Roman"/>
                        </a:rPr>
                        <a:t> </a:t>
                      </a:r>
                      <a:r>
                        <a:rPr sz="1200" b="1" i="0" dirty="0">
                          <a:latin typeface="Times New Roman"/>
                          <a:cs typeface="Times New Roman"/>
                        </a:rPr>
                        <a:t>of</a:t>
                      </a:r>
                      <a:r>
                        <a:rPr sz="1200" b="1" i="0" spc="-45" dirty="0">
                          <a:latin typeface="Times New Roman"/>
                          <a:cs typeface="Times New Roman"/>
                        </a:rPr>
                        <a:t> </a:t>
                      </a:r>
                      <a:r>
                        <a:rPr sz="1200" b="1" i="0" dirty="0">
                          <a:latin typeface="Times New Roman"/>
                          <a:cs typeface="Times New Roman"/>
                        </a:rPr>
                        <a:t>volunteers</a:t>
                      </a:r>
                      <a:r>
                        <a:rPr sz="1200" b="1" i="0" spc="-35" dirty="0">
                          <a:latin typeface="Times New Roman"/>
                          <a:cs typeface="Times New Roman"/>
                        </a:rPr>
                        <a:t> </a:t>
                      </a:r>
                      <a:r>
                        <a:rPr sz="1200" b="1" i="0" dirty="0">
                          <a:latin typeface="Times New Roman"/>
                          <a:cs typeface="Times New Roman"/>
                        </a:rPr>
                        <a:t>Participated</a:t>
                      </a:r>
                      <a:r>
                        <a:rPr sz="1200" dirty="0">
                          <a:latin typeface="Times New Roman"/>
                          <a:cs typeface="Times New Roman"/>
                        </a:rPr>
                        <a:t>:</a:t>
                      </a:r>
                      <a:r>
                        <a:rPr lang="en-US" sz="1200" dirty="0">
                          <a:latin typeface="Times New Roman"/>
                          <a:cs typeface="Times New Roman"/>
                        </a:rPr>
                        <a:t> </a:t>
                      </a:r>
                      <a:endParaRPr sz="12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9510">
                <a:tc>
                  <a:txBody>
                    <a:bodyPr/>
                    <a:lstStyle/>
                    <a:p>
                      <a:pPr marL="635" algn="ctr">
                        <a:lnSpc>
                          <a:spcPts val="1285"/>
                        </a:lnSpc>
                      </a:pPr>
                      <a:r>
                        <a:rPr lang="en-US" sz="1400" b="1" dirty="0">
                          <a:latin typeface="Times New Roman"/>
                          <a:cs typeface="Times New Roman"/>
                        </a:rPr>
                        <a:t>Program</a:t>
                      </a:r>
                      <a:endParaRPr sz="1400" b="1" dirty="0">
                        <a:latin typeface="Times New Roman"/>
                        <a:cs typeface="Times New Roman"/>
                      </a:endParaRPr>
                    </a:p>
                  </a:txBody>
                  <a:tcPr marL="0" marR="0" marT="0" marB="0">
                    <a:lnL w="6350">
                      <a:solidFill>
                        <a:srgbClr val="000000"/>
                      </a:solidFill>
                      <a:prstDash val="soli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gridSpan="2">
                  <a:txBody>
                    <a:bodyPr/>
                    <a:lstStyle/>
                    <a:p>
                      <a:pPr marL="69850">
                        <a:lnSpc>
                          <a:spcPts val="1285"/>
                        </a:lnSpc>
                      </a:pPr>
                      <a:r>
                        <a:rPr lang="en-US" sz="1200" dirty="0">
                          <a:latin typeface="Times New Roman"/>
                          <a:cs typeface="Times New Roman"/>
                        </a:rPr>
                        <a:t>                            </a:t>
                      </a:r>
                      <a:r>
                        <a:rPr lang="en-US" sz="1200" b="1" dirty="0">
                          <a:latin typeface="Times New Roman"/>
                          <a:cs typeface="Times New Roman"/>
                        </a:rPr>
                        <a:t>DEBATE COMPETITION</a:t>
                      </a:r>
                      <a:endParaRPr sz="1200" b="1"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tc hMerge="1">
                  <a:txBody>
                    <a:bodyPr/>
                    <a:lstStyle/>
                    <a:p>
                      <a:pPr marL="69850">
                        <a:lnSpc>
                          <a:spcPts val="1285"/>
                        </a:lnSpc>
                      </a:pPr>
                      <a:endParaRPr sz="12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76079">
                <a:tc>
                  <a:txBody>
                    <a:bodyPr/>
                    <a:lstStyle/>
                    <a:p>
                      <a:pPr marL="400685" marR="250825" indent="-146685">
                        <a:lnSpc>
                          <a:spcPts val="1380"/>
                        </a:lnSpc>
                      </a:pPr>
                      <a:endParaRPr lang="en-US"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r>
                        <a:rPr sz="1600" b="1" spc="-10" dirty="0">
                          <a:latin typeface="Times New Roman"/>
                          <a:cs typeface="Times New Roman"/>
                        </a:rPr>
                        <a:t>Highlights</a:t>
                      </a:r>
                      <a:r>
                        <a:rPr sz="1600" b="1" dirty="0">
                          <a:latin typeface="Times New Roman"/>
                          <a:cs typeface="Times New Roman"/>
                        </a:rPr>
                        <a:t> </a:t>
                      </a:r>
                      <a:r>
                        <a:rPr sz="1600" b="1" spc="-35" dirty="0">
                          <a:latin typeface="Times New Roman"/>
                          <a:cs typeface="Times New Roman"/>
                        </a:rPr>
                        <a:t>of </a:t>
                      </a:r>
                      <a:r>
                        <a:rPr sz="1600" b="1" spc="-10" dirty="0">
                          <a:latin typeface="Times New Roman"/>
                          <a:cs typeface="Times New Roman"/>
                        </a:rPr>
                        <a:t>program</a:t>
                      </a:r>
                      <a:endParaRPr sz="16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2540" marR="59055" algn="just">
                        <a:lnSpc>
                          <a:spcPts val="1380"/>
                        </a:lnSpc>
                      </a:pPr>
                      <a:r>
                        <a:rPr lang="en-US" sz="1200" dirty="0">
                          <a:latin typeface="Times New Roman"/>
                          <a:cs typeface="Times New Roman"/>
                        </a:rPr>
                        <a:t>A debate competition on “Phasing Out of Fossil Fuels” was held on 12th January 2026 at Lourdes Matha College, CE Department tutorial room, from 3:00 pm to 3:50 pm. The event aimed to create awareness about environmental sustainability and the need to reduce fossil fuel </a:t>
                      </a:r>
                      <a:r>
                        <a:rPr lang="en-US" sz="1200" dirty="0" err="1">
                          <a:latin typeface="Times New Roman"/>
                          <a:cs typeface="Times New Roman"/>
                        </a:rPr>
                        <a:t>usage.The</a:t>
                      </a:r>
                      <a:r>
                        <a:rPr lang="en-US" sz="1200" dirty="0">
                          <a:latin typeface="Times New Roman"/>
                          <a:cs typeface="Times New Roman"/>
                        </a:rPr>
                        <a:t> competition was conducted in a knockout format with four teams of two members each. Teams spoke for and against the motion, and the winners of the first round advanced to the final. The event was judged by Dr. Sunil J, HOD of the Civil Engineering Department, who evaluated the teams based on clarity, confidence, and subject </a:t>
                      </a:r>
                      <a:r>
                        <a:rPr lang="en-US" sz="1200" dirty="0" err="1">
                          <a:latin typeface="Times New Roman"/>
                          <a:cs typeface="Times New Roman"/>
                        </a:rPr>
                        <a:t>knowledge.Elsy</a:t>
                      </a:r>
                      <a:r>
                        <a:rPr lang="en-US" sz="1200" dirty="0">
                          <a:latin typeface="Times New Roman"/>
                          <a:cs typeface="Times New Roman"/>
                        </a:rPr>
                        <a:t> and Adarsh won the competition and were selected to represent the college at the Kerala State Students Energy Congress – 2026. The </a:t>
                      </a:r>
                      <a:r>
                        <a:rPr lang="en-US" sz="1200" dirty="0" err="1">
                          <a:latin typeface="Times New Roman"/>
                          <a:cs typeface="Times New Roman"/>
                        </a:rPr>
                        <a:t>programme</a:t>
                      </a:r>
                      <a:r>
                        <a:rPr lang="en-US" sz="1200" dirty="0">
                          <a:latin typeface="Times New Roman"/>
                          <a:cs typeface="Times New Roman"/>
                        </a:rPr>
                        <a:t> concluded with the announcement of results and a vote of thanks.</a:t>
                      </a: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pPr marL="2540" marR="59055" algn="just">
                        <a:lnSpc>
                          <a:spcPts val="1380"/>
                        </a:lnSpc>
                      </a:pPr>
                      <a:endParaRPr sz="14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object 4"/>
          <p:cNvGraphicFramePr>
            <a:graphicFrameLocks noGrp="1"/>
          </p:cNvGraphicFramePr>
          <p:nvPr>
            <p:extLst>
              <p:ext uri="{D42A27DB-BD31-4B8C-83A1-F6EECF244321}">
                <p14:modId xmlns:p14="http://schemas.microsoft.com/office/powerpoint/2010/main" val="3632542943"/>
              </p:ext>
            </p:extLst>
          </p:nvPr>
        </p:nvGraphicFramePr>
        <p:xfrm>
          <a:off x="768400" y="4691506"/>
          <a:ext cx="6252845" cy="5622925"/>
        </p:xfrm>
        <a:graphic>
          <a:graphicData uri="http://schemas.openxmlformats.org/drawingml/2006/table">
            <a:tbl>
              <a:tblPr firstRow="1" bandRow="1">
                <a:tableStyleId>{2D5ABB26-0587-4C30-8999-92F81FD0307C}</a:tableStyleId>
              </a:tblPr>
              <a:tblGrid>
                <a:gridCol w="2937510">
                  <a:extLst>
                    <a:ext uri="{9D8B030D-6E8A-4147-A177-3AD203B41FA5}">
                      <a16:colId xmlns:a16="http://schemas.microsoft.com/office/drawing/2014/main" val="20000"/>
                    </a:ext>
                  </a:extLst>
                </a:gridCol>
                <a:gridCol w="3315335">
                  <a:extLst>
                    <a:ext uri="{9D8B030D-6E8A-4147-A177-3AD203B41FA5}">
                      <a16:colId xmlns:a16="http://schemas.microsoft.com/office/drawing/2014/main" val="20001"/>
                    </a:ext>
                  </a:extLst>
                </a:gridCol>
              </a:tblGrid>
              <a:tr h="2835275">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2787650">
                <a:tc>
                  <a:txBody>
                    <a:bodyPr/>
                    <a:lstStyle/>
                    <a:p>
                      <a:pPr>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bl>
          </a:graphicData>
        </a:graphic>
      </p:graphicFrame>
      <p:pic>
        <p:nvPicPr>
          <p:cNvPr id="13" name="Picture 12">
            <a:extLst>
              <a:ext uri="{FF2B5EF4-FFF2-40B4-BE49-F238E27FC236}">
                <a16:creationId xmlns:a16="http://schemas.microsoft.com/office/drawing/2014/main" id="{CAB9F22C-D26F-8731-A3BB-43DBCE8123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0968" y="787252"/>
            <a:ext cx="916924" cy="918762"/>
          </a:xfrm>
          <a:prstGeom prst="rect">
            <a:avLst/>
          </a:prstGeom>
        </p:spPr>
      </p:pic>
      <p:pic>
        <p:nvPicPr>
          <p:cNvPr id="6" name="Picture 5">
            <a:extLst>
              <a:ext uri="{FF2B5EF4-FFF2-40B4-BE49-F238E27FC236}">
                <a16:creationId xmlns:a16="http://schemas.microsoft.com/office/drawing/2014/main" id="{7E011752-DD2F-06F3-73E0-391A1A68A9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968" y="4691506"/>
            <a:ext cx="3175001" cy="2601646"/>
          </a:xfrm>
          <a:prstGeom prst="rect">
            <a:avLst/>
          </a:prstGeom>
        </p:spPr>
      </p:pic>
      <p:pic>
        <p:nvPicPr>
          <p:cNvPr id="8" name="Picture 7">
            <a:extLst>
              <a:ext uri="{FF2B5EF4-FFF2-40B4-BE49-F238E27FC236}">
                <a16:creationId xmlns:a16="http://schemas.microsoft.com/office/drawing/2014/main" id="{CD484532-CCF4-8873-C26E-259218D07A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41350" y="7293152"/>
            <a:ext cx="3175000" cy="3021279"/>
          </a:xfrm>
          <a:prstGeom prst="rect">
            <a:avLst/>
          </a:prstGeom>
        </p:spPr>
      </p:pic>
      <p:pic>
        <p:nvPicPr>
          <p:cNvPr id="10" name="Picture 9">
            <a:extLst>
              <a:ext uri="{FF2B5EF4-FFF2-40B4-BE49-F238E27FC236}">
                <a16:creationId xmlns:a16="http://schemas.microsoft.com/office/drawing/2014/main" id="{C927C94B-7DE1-793E-27AF-E10C166F5B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0969" y="7293152"/>
            <a:ext cx="3175000" cy="3021279"/>
          </a:xfrm>
          <a:prstGeom prst="rect">
            <a:avLst/>
          </a:prstGeom>
        </p:spPr>
      </p:pic>
      <p:pic>
        <p:nvPicPr>
          <p:cNvPr id="12" name="Picture 11">
            <a:extLst>
              <a:ext uri="{FF2B5EF4-FFF2-40B4-BE49-F238E27FC236}">
                <a16:creationId xmlns:a16="http://schemas.microsoft.com/office/drawing/2014/main" id="{ED4CA3F0-BA60-DB15-4AE4-6A7C41B51506}"/>
              </a:ext>
            </a:extLst>
          </p:cNvPr>
          <p:cNvPicPr>
            <a:picLocks noChangeAspect="1"/>
          </p:cNvPicPr>
          <p:nvPr/>
        </p:nvPicPr>
        <p:blipFill>
          <a:blip r:embed="rId6">
            <a:extLst>
              <a:ext uri="{28A0092B-C50C-407E-A947-70E740481C1C}">
                <a14:useLocalDpi xmlns:a14="http://schemas.microsoft.com/office/drawing/2010/main" val="0"/>
              </a:ext>
            </a:extLst>
          </a:blip>
          <a:srcRect t="30812" b="6006"/>
          <a:stretch>
            <a:fillRect/>
          </a:stretch>
        </p:blipFill>
        <p:spPr>
          <a:xfrm>
            <a:off x="3886262" y="4676444"/>
            <a:ext cx="3130087" cy="261670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303</TotalTime>
  <Words>185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shajahan</dc:creator>
  <cp:lastModifiedBy>user</cp:lastModifiedBy>
  <cp:revision>12</cp:revision>
  <dcterms:created xsi:type="dcterms:W3CDTF">2026-01-02T17:09:12Z</dcterms:created>
  <dcterms:modified xsi:type="dcterms:W3CDTF">2026-01-15T13:43:15Z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2025-04-22T00:00:00Z</vt:filetime>
  </property>
  <property fmtid="{D5CDD505-2E9C-101B-9397-08002B2CF9AE}" pid="3" name="Creator">
    <vt:lpwstr>Microsoft® Office Word 2007</vt:lpwstr>
  </property>
  <property fmtid="{D5CDD505-2E9C-101B-9397-08002B2CF9AE}" pid="4" name="LastSaved">
    <vt:filetime>2026-01-02T00:00:00Z</vt:filetime>
  </property>
  <property fmtid="{D5CDD505-2E9C-101B-9397-08002B2CF9AE}" pid="5" name="Producer">
    <vt:lpwstr>Microsoft® Office Word 2007</vt:lpwstr>
  </property>
</Properties>
</file>