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569200" cy="10699750"/>
  <p:notesSz cx="7569200" cy="1069975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720"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690" y="3316922"/>
            <a:ext cx="6433820" cy="224694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5380" y="5991860"/>
            <a:ext cx="5298440" cy="2674937"/>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8460" y="2460942"/>
            <a:ext cx="3292602" cy="7061835"/>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8138" y="2460942"/>
            <a:ext cx="3292602" cy="7061835"/>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8460" y="427990"/>
            <a:ext cx="6812280" cy="171196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8460" y="2460942"/>
            <a:ext cx="6812280" cy="706183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73528" y="9950768"/>
            <a:ext cx="2422144" cy="534987"/>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460" y="9950768"/>
            <a:ext cx="1740916" cy="534987"/>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1/21/2026</a:t>
            </a:fld>
            <a:endParaRPr lang="en-US"/>
          </a:p>
        </p:txBody>
      </p:sp>
      <p:sp>
        <p:nvSpPr>
          <p:cNvPr id="6" name="Holder 6"/>
          <p:cNvSpPr>
            <a:spLocks noGrp="1"/>
          </p:cNvSpPr>
          <p:nvPr>
            <p:ph type="sldNum" sz="quarter" idx="7"/>
          </p:nvPr>
        </p:nvSpPr>
        <p:spPr>
          <a:xfrm>
            <a:off x="5449824" y="9950768"/>
            <a:ext cx="1740916" cy="534987"/>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1752345" y="984860"/>
            <a:ext cx="4267835" cy="752475"/>
          </a:xfrm>
          <a:prstGeom prst="rect">
            <a:avLst/>
          </a:prstGeom>
        </p:spPr>
        <p:txBody>
          <a:bodyPr vert="horz" wrap="square" lIns="0" tIns="12065" rIns="0" bIns="0" rtlCol="0">
            <a:spAutoFit/>
          </a:bodyPr>
          <a:lstStyle/>
          <a:p>
            <a:pPr marL="12700" marR="5080" indent="302895">
              <a:lnSpc>
                <a:spcPct val="113599"/>
              </a:lnSpc>
              <a:spcBef>
                <a:spcPts val="95"/>
              </a:spcBef>
            </a:pPr>
            <a:r>
              <a:rPr sz="1400" b="1" dirty="0">
                <a:latin typeface="Times New Roman"/>
                <a:cs typeface="Times New Roman"/>
              </a:rPr>
              <a:t>LOURDES</a:t>
            </a:r>
            <a:r>
              <a:rPr sz="1400" b="1" spc="-30" dirty="0">
                <a:latin typeface="Times New Roman"/>
                <a:cs typeface="Times New Roman"/>
              </a:rPr>
              <a:t> </a:t>
            </a:r>
            <a:r>
              <a:rPr sz="1400" b="1" dirty="0">
                <a:latin typeface="Times New Roman"/>
                <a:cs typeface="Times New Roman"/>
              </a:rPr>
              <a:t>MATHA</a:t>
            </a:r>
            <a:r>
              <a:rPr sz="1400" b="1" spc="-20" dirty="0">
                <a:latin typeface="Times New Roman"/>
                <a:cs typeface="Times New Roman"/>
              </a:rPr>
              <a:t> </a:t>
            </a:r>
            <a:r>
              <a:rPr sz="1400" b="1" dirty="0">
                <a:latin typeface="Times New Roman"/>
                <a:cs typeface="Times New Roman"/>
              </a:rPr>
              <a:t>COLLEGE</a:t>
            </a:r>
            <a:r>
              <a:rPr sz="1400" b="1" spc="-20" dirty="0">
                <a:latin typeface="Times New Roman"/>
                <a:cs typeface="Times New Roman"/>
              </a:rPr>
              <a:t> </a:t>
            </a:r>
            <a:r>
              <a:rPr sz="1400" b="1" dirty="0">
                <a:latin typeface="Times New Roman"/>
                <a:cs typeface="Times New Roman"/>
              </a:rPr>
              <a:t>OF</a:t>
            </a:r>
            <a:r>
              <a:rPr sz="1400" b="1" spc="-20" dirty="0">
                <a:latin typeface="Times New Roman"/>
                <a:cs typeface="Times New Roman"/>
              </a:rPr>
              <a:t> </a:t>
            </a:r>
            <a:r>
              <a:rPr sz="1400" b="1" spc="-10" dirty="0">
                <a:latin typeface="Times New Roman"/>
                <a:cs typeface="Times New Roman"/>
              </a:rPr>
              <a:t>SCIENCE </a:t>
            </a:r>
            <a:r>
              <a:rPr sz="1400" b="1" dirty="0">
                <a:latin typeface="Times New Roman"/>
                <a:cs typeface="Times New Roman"/>
              </a:rPr>
              <a:t>AND</a:t>
            </a:r>
            <a:r>
              <a:rPr sz="1400" b="1" spc="-55" dirty="0">
                <a:latin typeface="Times New Roman"/>
                <a:cs typeface="Times New Roman"/>
              </a:rPr>
              <a:t> </a:t>
            </a:r>
            <a:r>
              <a:rPr sz="1400" b="1" dirty="0">
                <a:latin typeface="Times New Roman"/>
                <a:cs typeface="Times New Roman"/>
              </a:rPr>
              <a:t>TECHNOLOGY,</a:t>
            </a:r>
            <a:r>
              <a:rPr sz="1400" b="1" spc="-55" dirty="0">
                <a:latin typeface="Times New Roman"/>
                <a:cs typeface="Times New Roman"/>
              </a:rPr>
              <a:t> </a:t>
            </a:r>
            <a:r>
              <a:rPr sz="1400" b="1" dirty="0">
                <a:latin typeface="Times New Roman"/>
                <a:cs typeface="Times New Roman"/>
              </a:rPr>
              <a:t>KUTTICHAL,</a:t>
            </a:r>
            <a:r>
              <a:rPr sz="1400" b="1" spc="-60" dirty="0">
                <a:latin typeface="Times New Roman"/>
                <a:cs typeface="Times New Roman"/>
              </a:rPr>
              <a:t> </a:t>
            </a:r>
            <a:r>
              <a:rPr sz="1400" b="1" spc="-10" dirty="0">
                <a:latin typeface="Times New Roman"/>
                <a:cs typeface="Times New Roman"/>
              </a:rPr>
              <a:t>TRIVANDRUM</a:t>
            </a:r>
            <a:endParaRPr sz="1400">
              <a:latin typeface="Times New Roman"/>
              <a:cs typeface="Times New Roman"/>
            </a:endParaRPr>
          </a:p>
          <a:p>
            <a:pPr marL="1571625">
              <a:lnSpc>
                <a:spcPct val="100000"/>
              </a:lnSpc>
              <a:spcBef>
                <a:spcPts val="229"/>
              </a:spcBef>
            </a:pPr>
            <a:r>
              <a:rPr sz="1400" b="1" dirty="0">
                <a:latin typeface="Times New Roman"/>
                <a:cs typeface="Times New Roman"/>
              </a:rPr>
              <a:t>UNIT</a:t>
            </a:r>
            <a:r>
              <a:rPr sz="1400" b="1" spc="-25" dirty="0">
                <a:latin typeface="Times New Roman"/>
                <a:cs typeface="Times New Roman"/>
              </a:rPr>
              <a:t> </a:t>
            </a:r>
            <a:r>
              <a:rPr sz="1400" b="1" dirty="0">
                <a:latin typeface="Times New Roman"/>
                <a:cs typeface="Times New Roman"/>
              </a:rPr>
              <a:t>NO:</a:t>
            </a:r>
            <a:r>
              <a:rPr sz="1400" b="1" spc="-20" dirty="0">
                <a:latin typeface="Times New Roman"/>
                <a:cs typeface="Times New Roman"/>
              </a:rPr>
              <a:t> </a:t>
            </a:r>
            <a:r>
              <a:rPr sz="1400" b="1" spc="-25" dirty="0">
                <a:latin typeface="Times New Roman"/>
                <a:cs typeface="Times New Roman"/>
              </a:rPr>
              <a:t>343</a:t>
            </a:r>
            <a:endParaRPr sz="1400">
              <a:latin typeface="Times New Roman"/>
              <a:cs typeface="Times New Roman"/>
            </a:endParaRPr>
          </a:p>
        </p:txBody>
      </p:sp>
      <p:graphicFrame>
        <p:nvGraphicFramePr>
          <p:cNvPr id="3" name="object 3"/>
          <p:cNvGraphicFramePr>
            <a:graphicFrameLocks noGrp="1"/>
          </p:cNvGraphicFramePr>
          <p:nvPr>
            <p:extLst>
              <p:ext uri="{D42A27DB-BD31-4B8C-83A1-F6EECF244321}">
                <p14:modId xmlns:p14="http://schemas.microsoft.com/office/powerpoint/2010/main" val="3873587067"/>
              </p:ext>
            </p:extLst>
          </p:nvPr>
        </p:nvGraphicFramePr>
        <p:xfrm>
          <a:off x="740968" y="1931185"/>
          <a:ext cx="6275658" cy="2687447"/>
        </p:xfrm>
        <a:graphic>
          <a:graphicData uri="http://schemas.openxmlformats.org/drawingml/2006/table">
            <a:tbl>
              <a:tblPr firstRow="1" bandRow="1">
                <a:tableStyleId>{2D5ABB26-0587-4C30-8999-92F81FD0307C}</a:tableStyleId>
              </a:tblPr>
              <a:tblGrid>
                <a:gridCol w="1698585">
                  <a:extLst>
                    <a:ext uri="{9D8B030D-6E8A-4147-A177-3AD203B41FA5}">
                      <a16:colId xmlns:a16="http://schemas.microsoft.com/office/drawing/2014/main" val="20000"/>
                    </a:ext>
                  </a:extLst>
                </a:gridCol>
                <a:gridCol w="1518632">
                  <a:extLst>
                    <a:ext uri="{9D8B030D-6E8A-4147-A177-3AD203B41FA5}">
                      <a16:colId xmlns:a16="http://schemas.microsoft.com/office/drawing/2014/main" val="20001"/>
                    </a:ext>
                  </a:extLst>
                </a:gridCol>
                <a:gridCol w="3058441">
                  <a:extLst>
                    <a:ext uri="{9D8B030D-6E8A-4147-A177-3AD203B41FA5}">
                      <a16:colId xmlns:a16="http://schemas.microsoft.com/office/drawing/2014/main" val="20004"/>
                    </a:ext>
                  </a:extLst>
                </a:gridCol>
              </a:tblGrid>
              <a:tr h="142090">
                <a:tc>
                  <a:txBody>
                    <a:bodyPr/>
                    <a:lstStyle/>
                    <a:p>
                      <a:pPr marL="1270" algn="ctr">
                        <a:lnSpc>
                          <a:spcPts val="1285"/>
                        </a:lnSpc>
                      </a:pPr>
                      <a:r>
                        <a:rPr sz="1200" b="1" spc="-20" dirty="0">
                          <a:latin typeface="Times New Roman"/>
                          <a:cs typeface="Times New Roman"/>
                        </a:rPr>
                        <a:t>Date</a:t>
                      </a:r>
                      <a:endParaRPr sz="12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69850">
                        <a:lnSpc>
                          <a:spcPts val="1285"/>
                        </a:lnSpc>
                      </a:pPr>
                      <a:r>
                        <a:rPr lang="en-US" sz="1200" b="1" dirty="0">
                          <a:latin typeface="Times New Roman"/>
                          <a:cs typeface="Times New Roman"/>
                        </a:rPr>
                        <a:t>16/01/2026</a:t>
                      </a:r>
                      <a:endParaRPr sz="12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marL="71120">
                        <a:lnSpc>
                          <a:spcPts val="1285"/>
                        </a:lnSpc>
                      </a:pPr>
                      <a:r>
                        <a:rPr sz="1200" b="1" i="0" dirty="0">
                          <a:latin typeface="Times New Roman"/>
                          <a:cs typeface="Times New Roman"/>
                        </a:rPr>
                        <a:t>No</a:t>
                      </a:r>
                      <a:r>
                        <a:rPr sz="1200" b="1" i="0" spc="-35" dirty="0">
                          <a:latin typeface="Times New Roman"/>
                          <a:cs typeface="Times New Roman"/>
                        </a:rPr>
                        <a:t> </a:t>
                      </a:r>
                      <a:r>
                        <a:rPr sz="1200" b="1" i="0" dirty="0">
                          <a:latin typeface="Times New Roman"/>
                          <a:cs typeface="Times New Roman"/>
                        </a:rPr>
                        <a:t>of</a:t>
                      </a:r>
                      <a:r>
                        <a:rPr sz="1200" b="1" i="0" spc="-45" dirty="0">
                          <a:latin typeface="Times New Roman"/>
                          <a:cs typeface="Times New Roman"/>
                        </a:rPr>
                        <a:t> </a:t>
                      </a:r>
                      <a:r>
                        <a:rPr sz="1200" b="1" i="0" dirty="0">
                          <a:latin typeface="Times New Roman"/>
                          <a:cs typeface="Times New Roman"/>
                        </a:rPr>
                        <a:t>volunteers</a:t>
                      </a:r>
                      <a:r>
                        <a:rPr sz="1200" b="1" i="0" spc="-35" dirty="0">
                          <a:latin typeface="Times New Roman"/>
                          <a:cs typeface="Times New Roman"/>
                        </a:rPr>
                        <a:t> </a:t>
                      </a:r>
                      <a:r>
                        <a:rPr sz="1200" b="1" i="0" dirty="0">
                          <a:latin typeface="Times New Roman"/>
                          <a:cs typeface="Times New Roman"/>
                        </a:rPr>
                        <a:t>Participated</a:t>
                      </a:r>
                      <a:r>
                        <a:rPr sz="1200" dirty="0">
                          <a:latin typeface="Times New Roman"/>
                          <a:cs typeface="Times New Roman"/>
                        </a:rPr>
                        <a:t>:</a:t>
                      </a:r>
                      <a:r>
                        <a:rPr lang="en-US" sz="1200" dirty="0">
                          <a:latin typeface="Times New Roman"/>
                          <a:cs typeface="Times New Roman"/>
                        </a:rPr>
                        <a:t> </a:t>
                      </a:r>
                      <a:r>
                        <a:rPr lang="en-US" sz="1200" b="1" dirty="0">
                          <a:latin typeface="Times New Roman"/>
                          <a:cs typeface="Times New Roman"/>
                        </a:rPr>
                        <a:t>58</a:t>
                      </a:r>
                      <a:endParaRPr sz="1200" b="1"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a:solidFill>
                        <a:srgbClr val="000000"/>
                      </a:solidFill>
                      <a:prstDash val="soli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28600">
                <a:tc>
                  <a:txBody>
                    <a:bodyPr/>
                    <a:lstStyle/>
                    <a:p>
                      <a:pPr marL="635" algn="ctr">
                        <a:lnSpc>
                          <a:spcPts val="1285"/>
                        </a:lnSpc>
                      </a:pPr>
                      <a:r>
                        <a:rPr lang="en-US" sz="1400" b="1" dirty="0">
                          <a:latin typeface="Times New Roman"/>
                          <a:cs typeface="Times New Roman"/>
                        </a:rPr>
                        <a:t>Program</a:t>
                      </a:r>
                      <a:endParaRPr sz="1400" b="1" dirty="0">
                        <a:latin typeface="Times New Roman"/>
                        <a:cs typeface="Times New Roman"/>
                      </a:endParaRPr>
                    </a:p>
                  </a:txBody>
                  <a:tcPr marL="0" marR="0" marT="0" marB="0">
                    <a:lnL w="6350">
                      <a:solidFill>
                        <a:srgbClr val="000000"/>
                      </a:solidFill>
                      <a:prstDash val="soli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a:solidFill>
                        <a:srgbClr val="000000"/>
                      </a:solidFill>
                      <a:prstDash val="solid"/>
                    </a:lnB>
                  </a:tcPr>
                </a:tc>
                <a:tc gridSpan="2">
                  <a:txBody>
                    <a:bodyPr/>
                    <a:lstStyle/>
                    <a:p>
                      <a:pPr marL="69850">
                        <a:lnSpc>
                          <a:spcPts val="1285"/>
                        </a:lnSpc>
                      </a:pPr>
                      <a:r>
                        <a:rPr lang="en-US" sz="1200" b="1" dirty="0">
                          <a:latin typeface="Times New Roman"/>
                          <a:cs typeface="Times New Roman"/>
                        </a:rPr>
                        <a:t>                      “SAY NO TO DRUGS” RALLY</a:t>
                      </a:r>
                      <a:endParaRPr sz="1200" b="1"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a:solidFill>
                        <a:srgbClr val="000000"/>
                      </a:solidFill>
                      <a:prstDash val="solid"/>
                    </a:lnB>
                  </a:tcPr>
                </a:tc>
                <a:tc hMerge="1">
                  <a:txBody>
                    <a:bodyPr/>
                    <a:lstStyle/>
                    <a:p>
                      <a:pPr marL="69850">
                        <a:lnSpc>
                          <a:spcPts val="1285"/>
                        </a:lnSpc>
                      </a:pPr>
                      <a:endParaRPr sz="12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167456">
                <a:tc>
                  <a:txBody>
                    <a:bodyPr/>
                    <a:lstStyle/>
                    <a:p>
                      <a:pPr marL="400685" marR="250825" indent="-146685">
                        <a:lnSpc>
                          <a:spcPts val="1380"/>
                        </a:lnSpc>
                      </a:pPr>
                      <a:endParaRPr lang="en-US"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endParaRPr lang="en-IN" sz="1200" spc="-10" dirty="0">
                        <a:latin typeface="Times New Roman"/>
                        <a:cs typeface="Times New Roman"/>
                      </a:endParaRPr>
                    </a:p>
                    <a:p>
                      <a:pPr marL="400685" marR="250825" indent="-146685">
                        <a:lnSpc>
                          <a:spcPts val="1380"/>
                        </a:lnSpc>
                      </a:pPr>
                      <a:r>
                        <a:rPr sz="1600" b="1" spc="-10" dirty="0">
                          <a:latin typeface="Times New Roman"/>
                          <a:cs typeface="Times New Roman"/>
                        </a:rPr>
                        <a:t>Highlights</a:t>
                      </a:r>
                      <a:r>
                        <a:rPr sz="1600" b="1" dirty="0">
                          <a:latin typeface="Times New Roman"/>
                          <a:cs typeface="Times New Roman"/>
                        </a:rPr>
                        <a:t> </a:t>
                      </a:r>
                      <a:r>
                        <a:rPr sz="1600" b="1" spc="-35" dirty="0">
                          <a:latin typeface="Times New Roman"/>
                          <a:cs typeface="Times New Roman"/>
                        </a:rPr>
                        <a:t>of </a:t>
                      </a:r>
                      <a:r>
                        <a:rPr sz="1600" b="1" spc="-10" dirty="0">
                          <a:latin typeface="Times New Roman"/>
                          <a:cs typeface="Times New Roman"/>
                        </a:rPr>
                        <a:t>program</a:t>
                      </a:r>
                      <a:endParaRPr sz="1600" b="1"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gridSpan="2">
                  <a:txBody>
                    <a:bodyPr/>
                    <a:lstStyle/>
                    <a:p>
                      <a:pPr marL="2540" marR="59055" algn="just">
                        <a:lnSpc>
                          <a:spcPts val="1380"/>
                        </a:lnSpc>
                      </a:pPr>
                      <a:r>
                        <a:rPr lang="en-US" sz="900" dirty="0">
                          <a:latin typeface="Times New Roman"/>
                          <a:cs typeface="Times New Roman"/>
                        </a:rPr>
                        <a:t>As part of the ongoing efforts to create awareness against substance abuse, the NSS Unit No. 343 of Lourdes Matha College of Science and Technology, </a:t>
                      </a:r>
                      <a:r>
                        <a:rPr lang="en-US" sz="900" dirty="0" err="1">
                          <a:latin typeface="Times New Roman"/>
                          <a:cs typeface="Times New Roman"/>
                        </a:rPr>
                        <a:t>Kuttichal</a:t>
                      </a:r>
                      <a:r>
                        <a:rPr lang="en-US" sz="900" dirty="0">
                          <a:latin typeface="Times New Roman"/>
                          <a:cs typeface="Times New Roman"/>
                        </a:rPr>
                        <a:t>, in association with the Excise Department, organized a “Say No to Drugs” Rally on 16 January 2026.The rally was conducted at </a:t>
                      </a:r>
                      <a:r>
                        <a:rPr lang="en-US" sz="900" dirty="0" err="1">
                          <a:latin typeface="Times New Roman"/>
                          <a:cs typeface="Times New Roman"/>
                        </a:rPr>
                        <a:t>Kuttichal</a:t>
                      </a:r>
                      <a:r>
                        <a:rPr lang="en-US" sz="900" dirty="0">
                          <a:latin typeface="Times New Roman"/>
                          <a:cs typeface="Times New Roman"/>
                        </a:rPr>
                        <a:t> from 1:30 PM to 2:00 PM. The </a:t>
                      </a:r>
                      <a:r>
                        <a:rPr lang="en-US" sz="900" dirty="0" err="1">
                          <a:latin typeface="Times New Roman"/>
                          <a:cs typeface="Times New Roman"/>
                        </a:rPr>
                        <a:t>programme</a:t>
                      </a:r>
                      <a:r>
                        <a:rPr lang="en-US" sz="900" dirty="0">
                          <a:latin typeface="Times New Roman"/>
                          <a:cs typeface="Times New Roman"/>
                        </a:rPr>
                        <a:t> aimed to spread awareness among the public, especially youth, about the harmful effects of drug abuse and the importance of leading a healthy and responsible </a:t>
                      </a:r>
                      <a:r>
                        <a:rPr lang="en-US" sz="900" dirty="0" err="1">
                          <a:latin typeface="Times New Roman"/>
                          <a:cs typeface="Times New Roman"/>
                        </a:rPr>
                        <a:t>life.The</a:t>
                      </a:r>
                      <a:r>
                        <a:rPr lang="en-US" sz="900" dirty="0">
                          <a:latin typeface="Times New Roman"/>
                          <a:cs typeface="Times New Roman"/>
                        </a:rPr>
                        <a:t> rally was led by officials from the Excise Department along with NSS volunteers. The participants marched through the main roads holding placards and banners conveying strong messages against drug abuse. Slogans promoting a drug-free society were raised, attracting public attention and encouraging community </a:t>
                      </a:r>
                      <a:r>
                        <a:rPr lang="en-US" sz="900" dirty="0" err="1">
                          <a:latin typeface="Times New Roman"/>
                          <a:cs typeface="Times New Roman"/>
                        </a:rPr>
                        <a:t>participation.The</a:t>
                      </a:r>
                      <a:r>
                        <a:rPr lang="en-US" sz="900" dirty="0">
                          <a:latin typeface="Times New Roman"/>
                          <a:cs typeface="Times New Roman"/>
                        </a:rPr>
                        <a:t> event witnessed active involvement of NSS volunteers, excise officials, and local people. The rally successfully conveyed the message of saying “No to Drugs” and reinforced the collective responsibility of society in combating substance </a:t>
                      </a:r>
                      <a:r>
                        <a:rPr lang="en-US" sz="900" dirty="0" err="1">
                          <a:latin typeface="Times New Roman"/>
                          <a:cs typeface="Times New Roman"/>
                        </a:rPr>
                        <a:t>abuse.The</a:t>
                      </a:r>
                      <a:r>
                        <a:rPr lang="en-US" sz="900" dirty="0">
                          <a:latin typeface="Times New Roman"/>
                          <a:cs typeface="Times New Roman"/>
                        </a:rPr>
                        <a:t> </a:t>
                      </a:r>
                      <a:r>
                        <a:rPr lang="en-US" sz="900" dirty="0" err="1">
                          <a:latin typeface="Times New Roman"/>
                          <a:cs typeface="Times New Roman"/>
                        </a:rPr>
                        <a:t>programme</a:t>
                      </a:r>
                      <a:r>
                        <a:rPr lang="en-US" sz="900" dirty="0">
                          <a:latin typeface="Times New Roman"/>
                          <a:cs typeface="Times New Roman"/>
                        </a:rPr>
                        <a:t> concluded peacefully at 2:00 PM, marking a meaningful step towards building a drug-free community</a:t>
                      </a:r>
                      <a:endParaRPr sz="9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hMerge="1">
                  <a:txBody>
                    <a:bodyPr/>
                    <a:lstStyle/>
                    <a:p>
                      <a:pPr marL="2540" marR="59055" algn="just">
                        <a:lnSpc>
                          <a:spcPts val="1380"/>
                        </a:lnSpc>
                      </a:pPr>
                      <a:endParaRPr sz="1400" dirty="0">
                        <a:latin typeface="Times New Roman"/>
                        <a:cs typeface="Times New Roman"/>
                      </a:endParaRPr>
                    </a:p>
                  </a:txBody>
                  <a:tcPr marL="0" marR="0" marT="0" marB="0">
                    <a:lnL w="6350" cap="flat" cmpd="sng" algn="ctr">
                      <a:solidFill>
                        <a:srgbClr val="000000"/>
                      </a:solidFill>
                      <a:prstDash val="solid"/>
                      <a:round/>
                      <a:headEnd type="none" w="med" len="med"/>
                      <a:tailEnd type="none" w="med" len="med"/>
                    </a:lnL>
                    <a:lnR w="6350">
                      <a:solidFill>
                        <a:srgbClr val="000000"/>
                      </a:solidFill>
                      <a:prstDash val="soli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graphicFrame>
        <p:nvGraphicFramePr>
          <p:cNvPr id="4" name="object 4"/>
          <p:cNvGraphicFramePr>
            <a:graphicFrameLocks noGrp="1"/>
          </p:cNvGraphicFramePr>
          <p:nvPr>
            <p:extLst>
              <p:ext uri="{D42A27DB-BD31-4B8C-83A1-F6EECF244321}">
                <p14:modId xmlns:p14="http://schemas.microsoft.com/office/powerpoint/2010/main" val="3632542943"/>
              </p:ext>
            </p:extLst>
          </p:nvPr>
        </p:nvGraphicFramePr>
        <p:xfrm>
          <a:off x="768400" y="4691506"/>
          <a:ext cx="6252845" cy="5622925"/>
        </p:xfrm>
        <a:graphic>
          <a:graphicData uri="http://schemas.openxmlformats.org/drawingml/2006/table">
            <a:tbl>
              <a:tblPr firstRow="1" bandRow="1">
                <a:tableStyleId>{2D5ABB26-0587-4C30-8999-92F81FD0307C}</a:tableStyleId>
              </a:tblPr>
              <a:tblGrid>
                <a:gridCol w="2937510">
                  <a:extLst>
                    <a:ext uri="{9D8B030D-6E8A-4147-A177-3AD203B41FA5}">
                      <a16:colId xmlns:a16="http://schemas.microsoft.com/office/drawing/2014/main" val="20000"/>
                    </a:ext>
                  </a:extLst>
                </a:gridCol>
                <a:gridCol w="3315335">
                  <a:extLst>
                    <a:ext uri="{9D8B030D-6E8A-4147-A177-3AD203B41FA5}">
                      <a16:colId xmlns:a16="http://schemas.microsoft.com/office/drawing/2014/main" val="20001"/>
                    </a:ext>
                  </a:extLst>
                </a:gridCol>
              </a:tblGrid>
              <a:tr h="2835275">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0"/>
                  </a:ext>
                </a:extLst>
              </a:tr>
              <a:tr h="2787650">
                <a:tc>
                  <a:txBody>
                    <a:bodyPr/>
                    <a:lstStyle/>
                    <a:p>
                      <a:pPr>
                        <a:lnSpc>
                          <a:spcPct val="100000"/>
                        </a:lnSpc>
                      </a:pPr>
                      <a:endParaRPr sz="120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tc>
                  <a:txBody>
                    <a:bodyPr/>
                    <a:lstStyle/>
                    <a:p>
                      <a:pPr>
                        <a:lnSpc>
                          <a:spcPct val="100000"/>
                        </a:lnSpc>
                      </a:pPr>
                      <a:endParaRPr sz="1200" dirty="0">
                        <a:latin typeface="Times New Roman"/>
                        <a:cs typeface="Times New Roman"/>
                      </a:endParaRPr>
                    </a:p>
                  </a:txBody>
                  <a:tcPr marL="0" marR="0" marT="0" marB="0">
                    <a:lnL w="6350">
                      <a:solidFill>
                        <a:srgbClr val="000000"/>
                      </a:solidFill>
                      <a:prstDash val="solid"/>
                    </a:lnL>
                    <a:lnR w="6350">
                      <a:solidFill>
                        <a:srgbClr val="000000"/>
                      </a:solidFill>
                      <a:prstDash val="solid"/>
                    </a:lnR>
                    <a:lnT w="6350">
                      <a:solidFill>
                        <a:srgbClr val="000000"/>
                      </a:solidFill>
                      <a:prstDash val="solid"/>
                    </a:lnT>
                    <a:lnB w="6350">
                      <a:solidFill>
                        <a:srgbClr val="000000"/>
                      </a:solidFill>
                      <a:prstDash val="solid"/>
                    </a:lnB>
                  </a:tcPr>
                </a:tc>
                <a:extLst>
                  <a:ext uri="{0D108BD9-81ED-4DB2-BD59-A6C34878D82A}">
                    <a16:rowId xmlns:a16="http://schemas.microsoft.com/office/drawing/2014/main" val="10001"/>
                  </a:ext>
                </a:extLst>
              </a:tr>
            </a:tbl>
          </a:graphicData>
        </a:graphic>
      </p:graphicFrame>
      <p:pic>
        <p:nvPicPr>
          <p:cNvPr id="13" name="Picture 12">
            <a:extLst>
              <a:ext uri="{FF2B5EF4-FFF2-40B4-BE49-F238E27FC236}">
                <a16:creationId xmlns:a16="http://schemas.microsoft.com/office/drawing/2014/main" id="{CAB9F22C-D26F-8731-A3BB-43DBCE81238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40968" y="787252"/>
            <a:ext cx="916924" cy="918762"/>
          </a:xfrm>
          <a:prstGeom prst="rect">
            <a:avLst/>
          </a:prstGeom>
        </p:spPr>
      </p:pic>
      <p:pic>
        <p:nvPicPr>
          <p:cNvPr id="8" name="Picture 7">
            <a:extLst>
              <a:ext uri="{FF2B5EF4-FFF2-40B4-BE49-F238E27FC236}">
                <a16:creationId xmlns:a16="http://schemas.microsoft.com/office/drawing/2014/main" id="{356DD189-5638-6595-7732-5D797ECA73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55826" y="7420009"/>
            <a:ext cx="3860800" cy="2895600"/>
          </a:xfrm>
          <a:prstGeom prst="rect">
            <a:avLst/>
          </a:prstGeom>
        </p:spPr>
      </p:pic>
      <p:pic>
        <p:nvPicPr>
          <p:cNvPr id="6" name="Picture 5">
            <a:extLst>
              <a:ext uri="{FF2B5EF4-FFF2-40B4-BE49-F238E27FC236}">
                <a16:creationId xmlns:a16="http://schemas.microsoft.com/office/drawing/2014/main" id="{F6DC9243-D8C3-C1A1-6357-828DA8BCE09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8400" y="4691506"/>
            <a:ext cx="3860800" cy="2895600"/>
          </a:xfrm>
          <a:prstGeom prst="rect">
            <a:avLst/>
          </a:prstGeom>
        </p:spPr>
      </p:pic>
      <p:pic>
        <p:nvPicPr>
          <p:cNvPr id="10" name="Picture 9">
            <a:extLst>
              <a:ext uri="{FF2B5EF4-FFF2-40B4-BE49-F238E27FC236}">
                <a16:creationId xmlns:a16="http://schemas.microsoft.com/office/drawing/2014/main" id="{AE5BF97A-F3D8-BBDD-7178-DB62E3A93583}"/>
              </a:ext>
            </a:extLst>
          </p:cNvPr>
          <p:cNvPicPr>
            <a:picLocks noChangeAspect="1"/>
          </p:cNvPicPr>
          <p:nvPr/>
        </p:nvPicPr>
        <p:blipFill>
          <a:blip r:embed="rId5" cstate="print">
            <a:extLst>
              <a:ext uri="{28A0092B-C50C-407E-A947-70E740481C1C}">
                <a14:useLocalDpi xmlns:a14="http://schemas.microsoft.com/office/drawing/2010/main" val="0"/>
              </a:ext>
            </a:extLst>
          </a:blip>
          <a:srcRect l="2978" t="18956"/>
          <a:stretch>
            <a:fillRect/>
          </a:stretch>
        </p:blipFill>
        <p:spPr>
          <a:xfrm>
            <a:off x="4394200" y="4685421"/>
            <a:ext cx="2631662" cy="2895601"/>
          </a:xfrm>
          <a:prstGeom prst="rect">
            <a:avLst/>
          </a:prstGeom>
        </p:spPr>
      </p:pic>
      <p:pic>
        <p:nvPicPr>
          <p:cNvPr id="12" name="Picture 11">
            <a:extLst>
              <a:ext uri="{FF2B5EF4-FFF2-40B4-BE49-F238E27FC236}">
                <a16:creationId xmlns:a16="http://schemas.microsoft.com/office/drawing/2014/main" id="{88FDEC34-C5C1-A337-985B-0073F360363E}"/>
              </a:ext>
            </a:extLst>
          </p:cNvPr>
          <p:cNvPicPr>
            <a:picLocks noChangeAspect="1"/>
          </p:cNvPicPr>
          <p:nvPr/>
        </p:nvPicPr>
        <p:blipFill>
          <a:blip r:embed="rId6" cstate="print">
            <a:extLst>
              <a:ext uri="{28A0092B-C50C-407E-A947-70E740481C1C}">
                <a14:useLocalDpi xmlns:a14="http://schemas.microsoft.com/office/drawing/2010/main" val="0"/>
              </a:ext>
            </a:extLst>
          </a:blip>
          <a:srcRect t="14131"/>
          <a:stretch>
            <a:fillRect/>
          </a:stretch>
        </p:blipFill>
        <p:spPr>
          <a:xfrm>
            <a:off x="763782" y="7581022"/>
            <a:ext cx="2487417" cy="273340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285</TotalTime>
  <Words>237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shajahan</dc:creator>
  <cp:lastModifiedBy>user</cp:lastModifiedBy>
  <cp:revision>11</cp:revision>
  <dcterms:created xsi:type="dcterms:W3CDTF">2026-01-02T17:09:12Z</dcterms:created>
  <dcterms:modified xsi:type="dcterms:W3CDTF">2026-01-21T17:58:42Z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2025-04-22T00:00:00Z</vt:filetime>
  </property>
  <property fmtid="{D5CDD505-2E9C-101B-9397-08002B2CF9AE}" pid="3" name="Creator">
    <vt:lpwstr>Microsoft® Office Word 2007</vt:lpwstr>
  </property>
  <property fmtid="{D5CDD505-2E9C-101B-9397-08002B2CF9AE}" pid="4" name="LastSaved">
    <vt:filetime>2026-01-02T00:00:00Z</vt:filetime>
  </property>
  <property fmtid="{D5CDD505-2E9C-101B-9397-08002B2CF9AE}" pid="5" name="Producer">
    <vt:lpwstr>Microsoft® Office Word 2007</vt:lpwstr>
  </property>
</Properties>
</file>